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5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5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1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8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5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3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5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2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8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6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64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507" y="223283"/>
            <a:ext cx="310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IGLESIA DE CRISTO USULUTÁN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59795" y="223283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25 – SEPTIEMBRE – 2016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63023" y="592615"/>
            <a:ext cx="7707559" cy="692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hacer cuando hemos pecado?</a:t>
            </a:r>
            <a:endParaRPr lang="es-E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3023" y="1474012"/>
            <a:ext cx="7864289" cy="411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07000"/>
              </a:lnSpc>
              <a:spcAft>
                <a:spcPts val="0"/>
              </a:spcAft>
            </a:pPr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Georgia" panose="02040502050405020303" pitchFamily="18" charset="0"/>
              </a:rPr>
              <a:t>“El que encubre sus pecados no prosperará; Mas el que los confiesa y se aparta alcanzará misericordia. Bienaventurado el hombre que siempre teme a Dios; Mas el que endurece su corazón caerá en el mal.”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badi MT Condensed Extra Bold" panose="020B0A0603010101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Proverbios 28.13 - 14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046045" y="6113388"/>
            <a:ext cx="294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Reina Valera Revisada 1960</a:t>
            </a:r>
          </a:p>
        </p:txBody>
      </p:sp>
    </p:spTree>
    <p:extLst>
      <p:ext uri="{BB962C8B-B14F-4D97-AF65-F5344CB8AC3E}">
        <p14:creationId xmlns:p14="http://schemas.microsoft.com/office/powerpoint/2010/main" val="12701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araiso +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865"/>
            <a:ext cx="9155156" cy="61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693" y="836799"/>
            <a:ext cx="8910084" cy="2406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La maldad que nos rodea cada día, tratará de contaminar nuestras vidas y arrastrar nuestras almas, hacia un destino fatal. Pero el Señor Jesucristo, que es fiel y justo, no solo nos perdonará si se lo pedimos; sino que también nos limpiará de toda inmundicia de pecado que haya habido en nosotros. Cada día, nos limpiará de toda impureza que afecte nuestra relación con Dios.</a:t>
            </a:r>
          </a:p>
          <a:p>
            <a:endParaRPr lang="es-ES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2082" y="0"/>
            <a:ext cx="7886700" cy="67686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Lo que Dios nos ofrece…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29609" y="5758658"/>
            <a:ext cx="8676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El que cree en mí, como dice la Escritura, de su interior correrán ríos de agua viva. </a:t>
            </a:r>
            <a:r>
              <a:rPr lang="es-E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Juan 7.38</a:t>
            </a:r>
            <a:endParaRPr lang="es-E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araiso +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142"/>
            <a:ext cx="9129823" cy="63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903" y="759296"/>
            <a:ext cx="8155144" cy="2810170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Si usted es una persona que ha estado cometiendo pecado; y quiere dejar esa vida, y procurarse un destino feliz, en la eternidad, junto a Dios, y junto aquellos parientes y amigos que se durmieron abrazando la fe y la esperanza. Debe considerar, arrepentirse ahora, para vivir en la voluntad de Dios; él le ama mucho, no lo olvide nunca. </a:t>
            </a:r>
          </a:p>
          <a:p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3348" y="131210"/>
            <a:ext cx="6016699" cy="389786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Lo que Dios nos ofrece…</a:t>
            </a:r>
            <a:endParaRPr lang="es-ES" sz="3600" dirty="0"/>
          </a:p>
        </p:txBody>
      </p:sp>
      <p:sp>
        <p:nvSpPr>
          <p:cNvPr id="7" name="Rectángulo 6"/>
          <p:cNvSpPr/>
          <p:nvPr/>
        </p:nvSpPr>
        <p:spPr>
          <a:xfrm>
            <a:off x="925063" y="3572539"/>
            <a:ext cx="7931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Jesús le dijo: El que está lavado, no necesita sino lavarse los pies, pues está todo limpio; y vosotros limpios estáis, aunque no todos. </a:t>
            </a:r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Juan 13.10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50903" y="6028766"/>
            <a:ext cx="8823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Berlin Sans FB" panose="020E0602020502020306" pitchFamily="34" charset="0"/>
              </a:rPr>
              <a:t>Después me mostró un río limpio de agua de vida,</a:t>
            </a:r>
            <a:r>
              <a:rPr lang="es-ES" sz="2000" baseline="30000" dirty="0">
                <a:latin typeface="Berlin Sans FB" panose="020E0602020502020306" pitchFamily="34" charset="0"/>
              </a:rPr>
              <a:t> </a:t>
            </a:r>
            <a:r>
              <a:rPr lang="es-ES" sz="2000" dirty="0">
                <a:latin typeface="Berlin Sans FB" panose="020E0602020502020306" pitchFamily="34" charset="0"/>
              </a:rPr>
              <a:t>resplandeciente como cristal, que salía del trono de Dios y del Cordero. </a:t>
            </a:r>
            <a:r>
              <a:rPr lang="es-ES" dirty="0">
                <a:solidFill>
                  <a:srgbClr val="FFFF00"/>
                </a:solidFill>
                <a:latin typeface="Berlin Sans FB" panose="020E0602020502020306" pitchFamily="34" charset="0"/>
              </a:rPr>
              <a:t>Apocalipsis 22,1</a:t>
            </a:r>
          </a:p>
        </p:txBody>
      </p:sp>
    </p:spTree>
    <p:extLst>
      <p:ext uri="{BB962C8B-B14F-4D97-AF65-F5344CB8AC3E}">
        <p14:creationId xmlns:p14="http://schemas.microsoft.com/office/powerpoint/2010/main" val="41134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366" y="184374"/>
            <a:ext cx="3273499" cy="63433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Introducción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365" y="1060080"/>
            <a:ext cx="8462188" cy="25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i="1" dirty="0"/>
              <a:t>Sabemos que el pecado es la violación de la ley de Dios por parte del hombre; son ofensas que le hacemos a Dios con nuestros hechos; y sabemos también que por ello somos merecedores de castigos, incluso dignos de muerte. El pecado hace una división de separación entre Dios y los hombres.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5365" y="3643792"/>
            <a:ext cx="8334598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“He aquí que no se ha acortado la mano de Jehová para salvar, ni se ha agravado su oído para oír; pero vuestras iniquidades han hecho división entre vosotros y vuestro Dios, y vuestros pecados han hecho ocultar de vosotros su rostro para no oír”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Isaías 59.1 – 2 </a:t>
            </a:r>
          </a:p>
        </p:txBody>
      </p:sp>
    </p:spTree>
    <p:extLst>
      <p:ext uri="{BB962C8B-B14F-4D97-AF65-F5344CB8AC3E}">
        <p14:creationId xmlns:p14="http://schemas.microsoft.com/office/powerpoint/2010/main" val="334349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ombre en pe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3938"/>
            <a:ext cx="9144001" cy="62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818" y="163108"/>
            <a:ext cx="5070401" cy="59180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La condición humana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027" y="2442313"/>
            <a:ext cx="8537944" cy="171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</a:rPr>
              <a:t>Toda persona, que trata de vivir la vida de acuerdo a la voluntad de Dios; se lamenta mucho, cuando por alguna razón, comete pecado (sea que se descuidó o sin buscar la ofensa al creador se vio envuelta en el pecado).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0818" y="5216120"/>
            <a:ext cx="8898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</a:rPr>
              <a:t>Dicha persona, trata de remediar su situación; buscando de Dios diariamente e incansablemente (no se cansa de buscar el favor de Dios), hasta alcanzar el perdón y ese favor que tanto había anhelado.</a:t>
            </a:r>
          </a:p>
        </p:txBody>
      </p:sp>
    </p:spTree>
    <p:extLst>
      <p:ext uri="{BB962C8B-B14F-4D97-AF65-F5344CB8AC3E}">
        <p14:creationId xmlns:p14="http://schemas.microsoft.com/office/powerpoint/2010/main" val="36125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818" y="163108"/>
            <a:ext cx="5070401" cy="59180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La condición humana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8775" y="754912"/>
            <a:ext cx="5172574" cy="254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Sin embargo, existe un peligro espiritual, para aquél que vive en pecado, pues lo sabe la persona y Dios también. Pero a pesar de todo, la persona insiste en no declarar su pecado, no pide perdón y no se aparta del pecado que está cometiendo. </a:t>
            </a:r>
          </a:p>
        </p:txBody>
      </p:sp>
      <p:pic>
        <p:nvPicPr>
          <p:cNvPr id="5124" name="Picture 4" descr="Resultado de imagen para hombre en pe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" y="754912"/>
            <a:ext cx="3729757" cy="23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5182" y="3409323"/>
            <a:ext cx="8548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La Biblia es clara, Dios es sincero y exacto; el que tiene pecados encubiertos, no prosperará (sobre todo espiritualmente) pues la prosperidad material puede ser engañosa y mal habida. Y alcanzará la misericordia de Dios, hasta que los confiese delante de Dios y se aparte de ellos (pecados), para vivir de acuerdo a los principios correctos que Dios ha establecido para sus hijos.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3455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321" y="109945"/>
            <a:ext cx="8431617" cy="687497"/>
          </a:xfrm>
        </p:spPr>
        <p:txBody>
          <a:bodyPr>
            <a:normAutofit/>
          </a:bodyPr>
          <a:lstStyle/>
          <a:p>
            <a:r>
              <a:rPr lang="es-ES" sz="4000" b="1" dirty="0"/>
              <a:t>¿Qué hacer cuando hemos pecado?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944" y="797442"/>
            <a:ext cx="8824994" cy="5851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Dios nos indica que es necesario y obligatorio: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Renunciar a toda forma y clase de pecado; para poder alcanzar su gracia y tener amistad con él.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 Al tiempo también que se le advierte al hombre que: Aquél que insista en vivir y permanecer en el pecado, su destino final es la muerte eterna (separación eterna de Dios). 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La persona, debe reconocer su condición de pecador; que le ha fallado a Dios. 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Necesita confesar que se encuentra sumergido en el mundo de la maldad en cualquiera de sus manifestaciones. 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Debe desear salir de esa condición. 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Apartarse de toda clase de contaminación de alma y de espíritu. 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Ya no debe insistir en ese, ni en otro pecado (cualquiera que sea).</a:t>
            </a:r>
          </a:p>
          <a:p>
            <a:pPr marL="457200" indent="-457200">
              <a:buAutoNum type="arabicPeriod"/>
            </a:pPr>
            <a:r>
              <a:rPr lang="es-ES" sz="2300" dirty="0">
                <a:latin typeface="Berlin Sans FB" panose="020E0602020502020306" pitchFamily="34" charset="0"/>
                <a:cs typeface="Segoe UI" panose="020B0502040204020203" pitchFamily="34" charset="0"/>
              </a:rPr>
              <a:t> Está obligado a identificar, cuáles son sus debilidades y alejarse de toda prueba o tentación, que le ponga en grave peligro espiritual.</a:t>
            </a:r>
          </a:p>
          <a:p>
            <a:endParaRPr lang="es-ES" sz="2300" dirty="0">
              <a:latin typeface="Berlin Sans FB" panose="020E0602020502020306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4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56" y="99312"/>
            <a:ext cx="7398931" cy="64496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es lo que Dios promete?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386" y="1049448"/>
            <a:ext cx="8729330" cy="4351338"/>
          </a:xfrm>
        </p:spPr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Dios, promete que, si la persona se aparta, alcanzará el perdón, la misericordia y la gracia; pero que si no aparta su corazón de la vida pecaminosa, morirá en sus pecados y no podrá ayudarle, porque Dios no tiene comunión con el pecado. </a:t>
            </a:r>
          </a:p>
          <a:p>
            <a:pPr marL="0" indent="0">
              <a:buNone/>
            </a:pPr>
            <a:endParaRPr lang="es-ES" dirty="0">
              <a:latin typeface="Berlin Sans FB" panose="020E0602020502020306" pitchFamily="34" charset="0"/>
            </a:endParaRPr>
          </a:p>
          <a:p>
            <a:r>
              <a:rPr lang="es-ES" dirty="0">
                <a:latin typeface="Berlin Sans FB" panose="020E0602020502020306" pitchFamily="34" charset="0"/>
              </a:rPr>
              <a:t>La confesión es un acto de fe; que requiere un compromiso personal, pues considera primeramente que la persona debe humillar su corazón, y doblegar su voluntad. Esta situación no es fácil, porque muchas de las veces hay soberbia o rebeldía en el corazón.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7456" y="4838389"/>
            <a:ext cx="8357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</a:rPr>
              <a:t>Y el que estaba sentado en el trono dijo: He aquí, yo hago nuevas todas las cosas. Y me dijo: Escribe; porque estas palabras son fieles y verdaderas. </a:t>
            </a: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badi MT Condensed Extra Bold" panose="020B0A06030101010103" pitchFamily="34" charset="0"/>
              </a:rPr>
              <a:t>Apocalipsis 21.5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07568" y="6223384"/>
            <a:ext cx="3758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Versión Reina Valera Revisada 1960</a:t>
            </a:r>
          </a:p>
        </p:txBody>
      </p:sp>
    </p:spTree>
    <p:extLst>
      <p:ext uri="{BB962C8B-B14F-4D97-AF65-F5344CB8AC3E}">
        <p14:creationId xmlns:p14="http://schemas.microsoft.com/office/powerpoint/2010/main" val="14664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040" y="138224"/>
            <a:ext cx="7886700" cy="126527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esperanza tenemos cuando hemos pecado?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040" y="1432220"/>
            <a:ext cx="8494086" cy="2289175"/>
          </a:xfrm>
        </p:spPr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La culpa que hay en la humanidad, puede ser perdonada; Jesús el Hijo de Dios, vino a este mundo para darnos esa oportunidad, esa buena nueva de salvación y vida eterna. Sus promesas son fieles y verdaderas; además de perdonador y ayudador de nuestras vidas, nos guía en el caminar por esta vida en armonía (de la mano) con Dios, hacia la felicidad eterna.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6567" y="3750118"/>
            <a:ext cx="852731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“Si confesamos nuestros pecados, él es fiel y justo para perdonar nuestros pecados, y limpiarnos de toda maldad. Si decimos que no hemos pecado, le hacemos a él mentiroso, y su palabra no está en nosotros”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1ª Juan 1.9 – 10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9466" y="6092122"/>
            <a:ext cx="294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Reina Valera Revisada 1960</a:t>
            </a:r>
          </a:p>
        </p:txBody>
      </p:sp>
    </p:spTree>
    <p:extLst>
      <p:ext uri="{BB962C8B-B14F-4D97-AF65-F5344CB8AC3E}">
        <p14:creationId xmlns:p14="http://schemas.microsoft.com/office/powerpoint/2010/main" val="8248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54" y="120577"/>
            <a:ext cx="7886700" cy="783190"/>
          </a:xfrm>
        </p:spPr>
        <p:txBody>
          <a:bodyPr>
            <a:normAutofit/>
          </a:bodyPr>
          <a:lstStyle/>
          <a:p>
            <a:r>
              <a:rPr lang="es-ES" b="1" dirty="0"/>
              <a:t>¿Qué peligros nos acechan?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140" y="1113243"/>
            <a:ext cx="8420985" cy="4277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>
                <a:latin typeface="Berlin Sans FB" panose="020E0602020502020306" pitchFamily="34" charset="0"/>
              </a:rPr>
              <a:t>Los afanes de esta vida, siempre querrán apartarnos de la bendición de Dios; pero somos nosotros los que tomaremos la decisión más importante que debemos tomar, mientras haya aliento en nosotros; pues culminará con la salvación de nuestras almas, habitando en el paraíso de Dios. O en la perdición, en la condenación eterna de nuestras almas, alejados de todo descanso y de toda bendición; junto al Diablo y a sus ángeles, en llama de fuego en el infierno. </a:t>
            </a:r>
            <a:r>
              <a:rPr lang="es-ES" sz="2800" dirty="0">
                <a:solidFill>
                  <a:srgbClr val="FFFF00"/>
                </a:solidFill>
                <a:latin typeface="Berlin Sans FB" panose="020E0602020502020306" pitchFamily="34" charset="0"/>
              </a:rPr>
              <a:t>Véase Mateo 25.41  y    2ª Tesalonicenses 1.8 - 9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60731" y="5985796"/>
            <a:ext cx="3758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Versión Reina Valera Revisada 1960</a:t>
            </a:r>
          </a:p>
        </p:txBody>
      </p:sp>
    </p:spTree>
    <p:extLst>
      <p:ext uri="{BB962C8B-B14F-4D97-AF65-F5344CB8AC3E}">
        <p14:creationId xmlns:p14="http://schemas.microsoft.com/office/powerpoint/2010/main" val="6217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lamas de fuego+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250"/>
            <a:ext cx="9144000" cy="59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310" y="868250"/>
            <a:ext cx="8503390" cy="2906308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“Entonces dirá también a los de la izquierda: Apartaos de mí, malditos, al fuego eterno preparado para el diablo y sus ángeles” “En llama de fuego, para dar retribución a los que no conocieron a Dios, ni obedecen al evangelio de nuestro Señor Jesucristo; los cuales sufrirán pena de eterna perdición, excluidos de la presencia del Señor y de la gloria de su poder”</a:t>
            </a:r>
            <a:r>
              <a:rPr lang="es-ES" dirty="0"/>
              <a:t> 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FFFF00"/>
                </a:solidFill>
                <a:latin typeface="Berlin Sans FB" panose="020E0602020502020306" pitchFamily="34" charset="0"/>
              </a:rPr>
              <a:t>Mateo 25.41  y    2ª Tesalonicenses 1.8 - 9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40000" y="138223"/>
            <a:ext cx="7886700" cy="730027"/>
          </a:xfrm>
        </p:spPr>
        <p:txBody>
          <a:bodyPr>
            <a:normAutofit/>
          </a:bodyPr>
          <a:lstStyle/>
          <a:p>
            <a:r>
              <a:rPr lang="es-ES" b="1" dirty="0"/>
              <a:t>¿Qué peligros nos acechan?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45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130</TotalTime>
  <Words>1280</Words>
  <Application>Microsoft Office PowerPoint</Application>
  <PresentationFormat>Presentación en pantalla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Abadi MT Condensed Extra Bold</vt:lpstr>
      <vt:lpstr>Arial</vt:lpstr>
      <vt:lpstr>Arial Narrow</vt:lpstr>
      <vt:lpstr>Berlin Sans FB</vt:lpstr>
      <vt:lpstr>Calibri</vt:lpstr>
      <vt:lpstr>Corbel</vt:lpstr>
      <vt:lpstr>Georgia</vt:lpstr>
      <vt:lpstr>Impact</vt:lpstr>
      <vt:lpstr>Segoe UI</vt:lpstr>
      <vt:lpstr>Times New Roman</vt:lpstr>
      <vt:lpstr>Profundidad</vt:lpstr>
      <vt:lpstr>Presentación de PowerPoint</vt:lpstr>
      <vt:lpstr>Introducción </vt:lpstr>
      <vt:lpstr>La condición humana</vt:lpstr>
      <vt:lpstr>La condición humana</vt:lpstr>
      <vt:lpstr>¿Qué hacer cuando hemos pecado?</vt:lpstr>
      <vt:lpstr>¿Qué es lo que Dios promete?</vt:lpstr>
      <vt:lpstr>¿Qué esperanza tenemos cuando hemos pecado?</vt:lpstr>
      <vt:lpstr>¿Qué peligros nos acechan?</vt:lpstr>
      <vt:lpstr>¿Qué peligros nos acechan?</vt:lpstr>
      <vt:lpstr>Lo que Dios nos ofrece…</vt:lpstr>
      <vt:lpstr>Lo que Dios nos ofrece…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CE12583 GERBER REYES</dc:creator>
  <cp:lastModifiedBy>CE12583 GERBER REYES</cp:lastModifiedBy>
  <cp:revision>15</cp:revision>
  <dcterms:created xsi:type="dcterms:W3CDTF">2016-09-25T02:51:25Z</dcterms:created>
  <dcterms:modified xsi:type="dcterms:W3CDTF">2016-09-25T05:01:44Z</dcterms:modified>
</cp:coreProperties>
</file>