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15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9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0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2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2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8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9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6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1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757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0E502-A7C0-4AB2-91E6-07A438F86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987056"/>
          </a:xfrm>
        </p:spPr>
        <p:txBody>
          <a:bodyPr>
            <a:normAutofit/>
          </a:bodyPr>
          <a:lstStyle/>
          <a:p>
            <a:r>
              <a:rPr lang="es-E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 autoridad bíblica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59F44F-AF93-408E-8DFE-D1659FD14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417" y="2155202"/>
            <a:ext cx="8201301" cy="590321"/>
          </a:xfrm>
        </p:spPr>
        <p:txBody>
          <a:bodyPr>
            <a:normAutofit/>
          </a:bodyPr>
          <a:lstStyle/>
          <a:p>
            <a:r>
              <a:rPr lang="es-ES" sz="3200" b="1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Origen de la autoridad bíblica ¿Cuál es?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569B36F-4327-4CE9-BA6E-0F72E14EAD28}"/>
              </a:ext>
            </a:extLst>
          </p:cNvPr>
          <p:cNvSpPr/>
          <p:nvPr/>
        </p:nvSpPr>
        <p:spPr>
          <a:xfrm>
            <a:off x="792104" y="3429000"/>
            <a:ext cx="77982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ZapfChan Bd BT" panose="03020902040503020804" pitchFamily="66" charset="0"/>
              </a:rPr>
              <a:t>Y Jesús se acercó y les habló diciendo: Toda potestad me es dada en el cielo y en la tierra.</a:t>
            </a:r>
            <a:r>
              <a:rPr lang="es-ES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ZapfChan Bd BT" panose="03020902040503020804" pitchFamily="66" charset="0"/>
              </a:rPr>
              <a:t>  </a:t>
            </a:r>
          </a:p>
          <a:p>
            <a:pPr algn="ctr"/>
            <a:r>
              <a:rPr lang="es-ES" sz="4000" b="1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ZapfChan Bd BT" panose="03020902040503020804" pitchFamily="66" charset="0"/>
              </a:rPr>
              <a:t>Mateo 28:18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BECFA84-7FB3-433F-840B-3AE65F318B02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5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1EBFC-93C1-4EBE-B121-6286C95CF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3298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/>
              <a:t>El deseo de dios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FB7ADC-2B73-4D6D-96A7-E7AE3B8C1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Dios desde siempre, quiso que la humanidad escuchara a su Hijo Jesucristo con el gran mensaje de salvación y vida eterna que él siempre quiso para nosotros. Así cuando se cumplieron los tiempos de la vida del gran siervo de Dios: Moisés; este cumpliendo la voluntad de Dios, entregó una profecía al pueblo: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1DED1F7-9278-4E3D-8E3F-88E125C15386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0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25682-D262-4B0A-A000-6AFF14BD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747921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La profecía de moisés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FF8598-E20F-4ECF-84DD-F6619AE63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261" y="1903228"/>
            <a:ext cx="5337545" cy="4784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/>
              <a:t>“</a:t>
            </a:r>
            <a:r>
              <a:rPr lang="es-ES" sz="2800" b="1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Porque Moisés dijo a los padres: El Señor vuestro Dios os levantará profeta de entre vuestros hermanos, como a mí; a él oiréis en todas las cosas que os hable; y toda alma que no oiga a aquel profeta, será desarraigada del pueblo</a:t>
            </a:r>
            <a:r>
              <a:rPr lang="es-ES" sz="2800" dirty="0"/>
              <a:t>” Hechos 3.22 – 23  ( Compárese Deuteronomio 18:18-19 )</a:t>
            </a:r>
          </a:p>
        </p:txBody>
      </p:sp>
      <p:pic>
        <p:nvPicPr>
          <p:cNvPr id="1026" name="Picture 2" descr="Resultado de imagen para moises siervo de Dios">
            <a:extLst>
              <a:ext uri="{FF2B5EF4-FFF2-40B4-BE49-F238E27FC236}">
                <a16:creationId xmlns:a16="http://schemas.microsoft.com/office/drawing/2014/main" id="{20B79029-266C-4D60-9F95-9F4EB2C8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1" y="2220382"/>
            <a:ext cx="3302980" cy="41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AACE3D8-792A-4872-8810-F12009362B8C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91794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deuteronomio 18 18">
            <a:extLst>
              <a:ext uri="{FF2B5EF4-FFF2-40B4-BE49-F238E27FC236}">
                <a16:creationId xmlns:a16="http://schemas.microsoft.com/office/drawing/2014/main" id="{95F523E4-6602-4B5F-BBA6-33D54AB12B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6" y="1864242"/>
            <a:ext cx="8238985" cy="48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4E7BC7-F518-410D-9141-B7C89E45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/>
              <a:t>Jesús cumplió la profecía de moisés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F27372-DD20-4A68-9655-8B5AC52FE54B}"/>
              </a:ext>
            </a:extLst>
          </p:cNvPr>
          <p:cNvSpPr/>
          <p:nvPr/>
        </p:nvSpPr>
        <p:spPr>
          <a:xfrm>
            <a:off x="434682" y="5546030"/>
            <a:ext cx="4136067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eorgia" panose="02040502050405020303" pitchFamily="18" charset="0"/>
              </a:rPr>
              <a:t>He aquí, yo estoy a la puerta y llamo; si alguno oye mi voz y abre la puerta, entraré a él, y cenaré con él, y él conmigo. Apocalipsis 3.20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98E59EF-625B-4827-A363-4ACE9188D6F9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24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BD3C4F-0E08-442B-96E2-2C19FD7F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95423"/>
            <a:ext cx="8105608" cy="128653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RECONOCEMOS QUE EN JESÚS SE CONCENTRA TODA LA AUTORIDAD </a:t>
            </a:r>
            <a:br>
              <a:rPr lang="es-ES" b="1" dirty="0"/>
            </a:br>
            <a:r>
              <a:rPr lang="es-ES" b="1" dirty="0"/>
              <a:t>(EN EL CIELO Y EN LA TIERRA)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DBF3A1-B88C-4AFD-AB63-E3318A4A7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4678" y="1695893"/>
            <a:ext cx="4986671" cy="3365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>
                <a:solidFill>
                  <a:schemeClr val="tx1"/>
                </a:solidFill>
              </a:rPr>
              <a:t>Esta autoridad a Jesucristo, le fue dada por el Padre en el cielo y desde el cielo; puesto que él tiene todo el poder. Y ha puesto todas las cosas bajo Cristo; excepto él mismo: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512FE1-309D-4582-B808-0DB1C1BC7CAD}"/>
              </a:ext>
            </a:extLst>
          </p:cNvPr>
          <p:cNvSpPr/>
          <p:nvPr/>
        </p:nvSpPr>
        <p:spPr>
          <a:xfrm>
            <a:off x="267327" y="5042118"/>
            <a:ext cx="86640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latin typeface="Impact" panose="020B0806030902050204" pitchFamily="34" charset="0"/>
              </a:rPr>
              <a:t>“Pues cuando él recibió de Dios Padre honra y gloria, le fue enviada desde la magnífica gloria una voz que decía: Este es mi Hijo amado, en el cual tengo complacencia” </a:t>
            </a:r>
          </a:p>
          <a:p>
            <a:pPr algn="ctr"/>
            <a:r>
              <a:rPr lang="es-ES" sz="2800" dirty="0">
                <a:solidFill>
                  <a:srgbClr val="C00000"/>
                </a:solidFill>
                <a:latin typeface="Impact" panose="020B0806030902050204" pitchFamily="34" charset="0"/>
              </a:rPr>
              <a:t>2ª Pedro 1.17</a:t>
            </a:r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C0975A41-6F32-44A4-912C-F9930C425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 bwMode="auto">
          <a:xfrm>
            <a:off x="267327" y="1881962"/>
            <a:ext cx="3677351" cy="317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BDE84A2-E270-4F66-AEFE-238E4F037C83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278499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41576-3192-4168-A0E5-0749CD86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b="1" dirty="0"/>
              <a:t> Y Jesús se acercó y les habló diciendo: Toda potestad me es dada en el cielo y en la tierra. </a:t>
            </a:r>
            <a:r>
              <a:rPr lang="es-ES" sz="2400" b="1" dirty="0">
                <a:solidFill>
                  <a:srgbClr val="FFC000"/>
                </a:solidFill>
              </a:rPr>
              <a:t>Mateo_28.18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6AB0989-BABD-43F6-B106-32F2EA41A0E9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Imagen relacionada">
            <a:extLst>
              <a:ext uri="{FF2B5EF4-FFF2-40B4-BE49-F238E27FC236}">
                <a16:creationId xmlns:a16="http://schemas.microsoft.com/office/drawing/2014/main" id="{A6E949C0-5C3B-4001-81F3-A059819CC0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5" y="1908285"/>
            <a:ext cx="8284143" cy="47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FCF0-5FBC-41BE-85D2-A2CB0C5B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939307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Colosenses 1.15-17</a:t>
            </a:r>
          </a:p>
        </p:txBody>
      </p:sp>
      <p:pic>
        <p:nvPicPr>
          <p:cNvPr id="5122" name="Picture 2" descr="Imagen relacionada">
            <a:extLst>
              <a:ext uri="{FF2B5EF4-FFF2-40B4-BE49-F238E27FC236}">
                <a16:creationId xmlns:a16="http://schemas.microsoft.com/office/drawing/2014/main" id="{E27004EB-8207-48C6-AD5C-76DC60F3F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2" y="1865756"/>
            <a:ext cx="4875286" cy="48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el es la imagen del dios invisible el primogÃ©nito de toda creaciÃ³n">
            <a:extLst>
              <a:ext uri="{FF2B5EF4-FFF2-40B4-BE49-F238E27FC236}">
                <a16:creationId xmlns:a16="http://schemas.microsoft.com/office/drawing/2014/main" id="{A93A5ABC-70ED-46A6-A011-B369C0BA8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17" y="1865756"/>
            <a:ext cx="3912782" cy="48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DF1E2E-E0D9-42CA-B614-E25C9D39439E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479641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n relacionada">
            <a:extLst>
              <a:ext uri="{FF2B5EF4-FFF2-40B4-BE49-F238E27FC236}">
                <a16:creationId xmlns:a16="http://schemas.microsoft.com/office/drawing/2014/main" id="{EF0F50F1-F2E3-444B-9BF7-3B8C21C85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2120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AB7531-3971-4A99-B4C8-88195971A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8406" y="4189228"/>
            <a:ext cx="3513575" cy="2573078"/>
          </a:xfrm>
        </p:spPr>
        <p:txBody>
          <a:bodyPr>
            <a:normAutofit/>
          </a:bodyPr>
          <a:lstStyle/>
          <a:p>
            <a:r>
              <a:rPr lang="es-ES" sz="3200" dirty="0">
                <a:latin typeface="Impact" panose="020B0806030902050204" pitchFamily="34" charset="0"/>
              </a:rPr>
              <a:t>Jesús le dijo: Yo soy el camino, y la verdad, y la vida; nadie viene al Padre, sino por mí. </a:t>
            </a:r>
          </a:p>
        </p:txBody>
      </p:sp>
      <p:pic>
        <p:nvPicPr>
          <p:cNvPr id="6146" name="Picture 2" descr="Resultado de imagen para el es la cabeza del cuerpo que es la iglesia">
            <a:extLst>
              <a:ext uri="{FF2B5EF4-FFF2-40B4-BE49-F238E27FC236}">
                <a16:creationId xmlns:a16="http://schemas.microsoft.com/office/drawing/2014/main" id="{EA73A09F-298A-4CB0-8945-A727367185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t="8557" r="7919" b="7496"/>
          <a:stretch/>
        </p:blipFill>
        <p:spPr bwMode="auto">
          <a:xfrm>
            <a:off x="0" y="0"/>
            <a:ext cx="5043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75BDF35-E13F-4A72-B12F-70E206CB37DB}"/>
              </a:ext>
            </a:extLst>
          </p:cNvPr>
          <p:cNvSpPr/>
          <p:nvPr/>
        </p:nvSpPr>
        <p:spPr>
          <a:xfrm>
            <a:off x="6042894" y="3509595"/>
            <a:ext cx="3101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Juan 14.6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15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19394B5-E307-4460-8675-BE5B09F20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11" y="1863356"/>
            <a:ext cx="8255591" cy="464377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036204-528F-4953-BC93-7C0A8BDC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/>
              <a:t>En Jesucristo habita la autoridad plena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17A6DD-C32D-4105-BA01-7606A4426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950" y="4928672"/>
            <a:ext cx="7989752" cy="14614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400" dirty="0">
                <a:solidFill>
                  <a:srgbClr val="FFFF00"/>
                </a:solidFill>
              </a:rPr>
              <a:t>“Porque </a:t>
            </a:r>
            <a:r>
              <a:rPr lang="es-ES" sz="2400" b="1" dirty="0">
                <a:solidFill>
                  <a:srgbClr val="FFFF00"/>
                </a:solidFill>
              </a:rPr>
              <a:t>todas las cosas las sujetó debajo de sus pies</a:t>
            </a:r>
            <a:r>
              <a:rPr lang="es-ES" sz="2400" dirty="0">
                <a:solidFill>
                  <a:srgbClr val="FFFF00"/>
                </a:solidFill>
              </a:rPr>
              <a:t>. Y cuando dice que todas las cosas han sido sujetadas a él, claramente se exceptúa aquel que sujetó a él todas las cosas” </a:t>
            </a:r>
            <a:r>
              <a:rPr lang="es-ES" sz="2400" dirty="0">
                <a:solidFill>
                  <a:srgbClr val="00B050"/>
                </a:solidFill>
              </a:rPr>
              <a:t>1ª Corintios 15.27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B335A95-1A20-45C3-B8A7-5B820F127B1D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97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n para rey de reyes y seÃ±or de seÃ±ores">
            <a:extLst>
              <a:ext uri="{FF2B5EF4-FFF2-40B4-BE49-F238E27FC236}">
                <a16:creationId xmlns:a16="http://schemas.microsoft.com/office/drawing/2014/main" id="{8F30BF44-AED6-4650-A363-070EE6FD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" y="0"/>
            <a:ext cx="9144000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72ED51F-A05E-4D44-B2BC-DD503648C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87" y="170120"/>
            <a:ext cx="7989752" cy="659219"/>
          </a:xfrm>
        </p:spPr>
        <p:txBody>
          <a:bodyPr>
            <a:normAutofit fontScale="90000"/>
          </a:bodyPr>
          <a:lstStyle/>
          <a:p>
            <a:r>
              <a:rPr lang="es-E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La autoridad de Jesús</a:t>
            </a:r>
          </a:p>
        </p:txBody>
      </p:sp>
      <p:pic>
        <p:nvPicPr>
          <p:cNvPr id="7170" name="Picture 2" descr="Imagen relacionada">
            <a:extLst>
              <a:ext uri="{FF2B5EF4-FFF2-40B4-BE49-F238E27FC236}">
                <a16:creationId xmlns:a16="http://schemas.microsoft.com/office/drawing/2014/main" id="{D1B47A7D-4EA4-4DD3-81C5-253D0088A6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8" b="27748"/>
          <a:stretch/>
        </p:blipFill>
        <p:spPr bwMode="auto">
          <a:xfrm>
            <a:off x="4068" y="4954772"/>
            <a:ext cx="9144000" cy="19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rey de reyes y seÃ±or de seÃ±ores">
            <a:extLst>
              <a:ext uri="{FF2B5EF4-FFF2-40B4-BE49-F238E27FC236}">
                <a16:creationId xmlns:a16="http://schemas.microsoft.com/office/drawing/2014/main" id="{FBB7AED0-1AE4-4412-A1B6-95650CB10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56" y="1"/>
            <a:ext cx="3051544" cy="11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E0CEC41-5117-4EA5-B1F8-B0D4A00804F4}"/>
              </a:ext>
            </a:extLst>
          </p:cNvPr>
          <p:cNvSpPr/>
          <p:nvPr/>
        </p:nvSpPr>
        <p:spPr>
          <a:xfrm>
            <a:off x="6390167" y="745637"/>
            <a:ext cx="27538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1ª Timoteo 6.15</a:t>
            </a:r>
          </a:p>
        </p:txBody>
      </p:sp>
    </p:spTree>
    <p:extLst>
      <p:ext uri="{BB962C8B-B14F-4D97-AF65-F5344CB8AC3E}">
        <p14:creationId xmlns:p14="http://schemas.microsoft.com/office/powerpoint/2010/main" val="1247046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72C25-E36C-4743-A8E9-3080F0753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22638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JESUCRISTO ES EL REY QUE RESUCITÓ PARA SENTARSE EN EL TRONO DE DAVID EL CUAL HABÍA CAÍDO.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6FE6C-AAB9-41FE-8DC6-D85C57D7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77" y="2424018"/>
            <a:ext cx="3970013" cy="34072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/>
              <a:t>“</a:t>
            </a:r>
            <a:r>
              <a:rPr lang="es-ES" sz="2800" b="1" i="1" dirty="0">
                <a:solidFill>
                  <a:srgbClr val="002060"/>
                </a:solidFill>
              </a:rPr>
              <a:t>Después de esto volveré  Y reedificaré el tabernáculo de David, que está caído; Y repararé sus ruinas, </a:t>
            </a:r>
            <a:r>
              <a:rPr lang="es-ES" sz="2800" b="1" dirty="0">
                <a:solidFill>
                  <a:srgbClr val="002060"/>
                </a:solidFill>
              </a:rPr>
              <a:t> </a:t>
            </a:r>
            <a:r>
              <a:rPr lang="es-ES" sz="2800" b="1" i="1" dirty="0">
                <a:solidFill>
                  <a:srgbClr val="002060"/>
                </a:solidFill>
              </a:rPr>
              <a:t>Y lo volveré a levantar</a:t>
            </a:r>
            <a:r>
              <a:rPr lang="es-ES" sz="2800" i="1" dirty="0"/>
              <a:t>” </a:t>
            </a:r>
            <a:r>
              <a:rPr lang="es-ES" sz="2800" b="1" i="1" dirty="0">
                <a:solidFill>
                  <a:srgbClr val="7030A0"/>
                </a:solidFill>
              </a:rPr>
              <a:t>Hechos 15.16</a:t>
            </a:r>
            <a:endParaRPr lang="es-ES" sz="2800" b="1" dirty="0">
              <a:solidFill>
                <a:srgbClr val="7030A0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F0DF673-78B2-4C94-8DD6-DE9D93C50801}"/>
              </a:ext>
            </a:extLst>
          </p:cNvPr>
          <p:cNvSpPr/>
          <p:nvPr/>
        </p:nvSpPr>
        <p:spPr>
          <a:xfrm>
            <a:off x="948997" y="2064502"/>
            <a:ext cx="7056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mpact" panose="020B0806030902050204" pitchFamily="34" charset="0"/>
              </a:rPr>
              <a:t>Dios le había hecho promesa a David diciendo: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B9E460E-8EF2-4D12-8EB0-D4C452E8F348}"/>
              </a:ext>
            </a:extLst>
          </p:cNvPr>
          <p:cNvSpPr/>
          <p:nvPr/>
        </p:nvSpPr>
        <p:spPr>
          <a:xfrm>
            <a:off x="351934" y="2587722"/>
            <a:ext cx="41254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/>
              <a:t>“</a:t>
            </a:r>
            <a:r>
              <a:rPr lang="es-ES" sz="3200" b="1" i="1" dirty="0">
                <a:solidFill>
                  <a:srgbClr val="0070C0"/>
                </a:solidFill>
              </a:rPr>
              <a:t>Y será afirmada tu casa y tu reino para siempre delante de tu rostro, y tu trono será estable eternamente</a:t>
            </a:r>
            <a:r>
              <a:rPr lang="es-ES" sz="3200" dirty="0"/>
              <a:t>” </a:t>
            </a:r>
            <a:r>
              <a:rPr lang="es-ES" sz="3200" dirty="0">
                <a:solidFill>
                  <a:srgbClr val="002060"/>
                </a:solidFill>
              </a:rPr>
              <a:t>2º Samuel 7.16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6D30921-46FB-48EA-BC33-20039B29A56B}"/>
              </a:ext>
            </a:extLst>
          </p:cNvPr>
          <p:cNvSpPr/>
          <p:nvPr/>
        </p:nvSpPr>
        <p:spPr>
          <a:xfrm>
            <a:off x="204051" y="5822483"/>
            <a:ext cx="865693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latin typeface="RowdyHeav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Aunque el trono de David había caído, Dios lo restauraría y eso precisamente hizo cuando resucitó a Jesús de entre los muertos.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8CB9FC-3760-4ED5-BB4E-1602D6CBAE5C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416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6B449-B89C-4A8D-8E1D-5A718366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96776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A5DB7-F8AF-4D4A-9F70-08CAF9D0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3" y="1892595"/>
            <a:ext cx="8389088" cy="4848447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Ya anteriormente hemos dicho, que para todo lo que hagamos necesitamos autoridad</a:t>
            </a:r>
          </a:p>
          <a:p>
            <a:r>
              <a:rPr lang="es-ES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Sin ella estaríamos desautorizados y nos comportaríamos como libertinos y no como lo que somos: Esclavos de Cristo por amor. </a:t>
            </a:r>
          </a:p>
          <a:p>
            <a:r>
              <a:rPr lang="es-ES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Hemos reconocido además que solo existen dos orígenes de autoridad: El cielo y los hombres.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6E2A8C-B19B-44B9-B9B2-CF39F49B863E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242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2F7BE-EF8D-4147-B918-C74F0943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A2D702-2275-46AE-8595-7041678F3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437" y="1870777"/>
            <a:ext cx="4966507" cy="43216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200" dirty="0"/>
              <a:t>“</a:t>
            </a:r>
            <a:r>
              <a:rPr lang="es-ES" sz="3200" b="1" i="1" dirty="0">
                <a:solidFill>
                  <a:srgbClr val="002060"/>
                </a:solidFill>
              </a:rPr>
              <a:t>Mas ¿qué dice? Cerca de ti está la palabra, en tu boca y en tu corazón. Esta es la palabra de fe que predicamos: que si confesares con tu boca que Jesús es el Señor, y creyeres en tu corazón que Dios le levantó de los muertos, serás salvo</a:t>
            </a:r>
            <a:r>
              <a:rPr lang="es-ES" sz="3200" dirty="0"/>
              <a:t>” Romanos 10:8-9</a:t>
            </a:r>
          </a:p>
        </p:txBody>
      </p:sp>
      <p:pic>
        <p:nvPicPr>
          <p:cNvPr id="8194" name="Picture 2" descr="Resultado de imagen para si confesares con tu boca y creyeres en tu corazÃ³n... serÃ¡s salvo">
            <a:extLst>
              <a:ext uri="{FF2B5EF4-FFF2-40B4-BE49-F238E27FC236}">
                <a16:creationId xmlns:a16="http://schemas.microsoft.com/office/drawing/2014/main" id="{753F00D4-715D-4517-97F3-1B3B417D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8" y="1870777"/>
            <a:ext cx="3048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4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necesidad de Dios">
            <a:extLst>
              <a:ext uri="{FF2B5EF4-FFF2-40B4-BE49-F238E27FC236}">
                <a16:creationId xmlns:a16="http://schemas.microsoft.com/office/drawing/2014/main" id="{EDB4903B-C7D7-4C40-94C5-15AC6B9FEB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4252" r="3199" b="17297"/>
          <a:stretch/>
        </p:blipFill>
        <p:spPr bwMode="auto">
          <a:xfrm>
            <a:off x="0" y="-1"/>
            <a:ext cx="91462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688001-6143-45D2-910F-77A0A17A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73" y="294069"/>
            <a:ext cx="7989752" cy="108332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600" b="1" dirty="0"/>
              <a:t>¿Qué significa dios para ti? ¿Le reconoces?</a:t>
            </a:r>
          </a:p>
        </p:txBody>
      </p:sp>
    </p:spTree>
    <p:extLst>
      <p:ext uri="{BB962C8B-B14F-4D97-AF65-F5344CB8AC3E}">
        <p14:creationId xmlns:p14="http://schemas.microsoft.com/office/powerpoint/2010/main" val="6871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F03D3-BFDB-41F6-8E1F-016FDE53C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La obediencia a la autoridad de Jesús nos hace salvos ¡¿Qué espera?!</a:t>
            </a:r>
          </a:p>
        </p:txBody>
      </p:sp>
      <p:pic>
        <p:nvPicPr>
          <p:cNvPr id="12290" name="Picture 2" descr="Imagen relacionada">
            <a:extLst>
              <a:ext uri="{FF2B5EF4-FFF2-40B4-BE49-F238E27FC236}">
                <a16:creationId xmlns:a16="http://schemas.microsoft.com/office/drawing/2014/main" id="{761F3A90-FE79-48D4-81BB-F9690EA211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5" t="4321" r="3305" b="19473"/>
          <a:stretch/>
        </p:blipFill>
        <p:spPr bwMode="auto">
          <a:xfrm>
            <a:off x="467832" y="1860698"/>
            <a:ext cx="8196333" cy="49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n relacionada">
            <a:extLst>
              <a:ext uri="{FF2B5EF4-FFF2-40B4-BE49-F238E27FC236}">
                <a16:creationId xmlns:a16="http://schemas.microsoft.com/office/drawing/2014/main" id="{22A2B8D9-293C-4215-A776-8150130D01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9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74F9E8-22F3-4F5A-B80A-8B95C7BF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052"/>
            <a:ext cx="4008474" cy="630964"/>
          </a:xfrm>
        </p:spPr>
        <p:txBody>
          <a:bodyPr>
            <a:normAutofit fontScale="90000"/>
          </a:bodyPr>
          <a:lstStyle/>
          <a:p>
            <a:r>
              <a:rPr lang="es-ES" sz="4400" b="1" dirty="0"/>
              <a:t>Conclusión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383D476-6539-4C62-B7ED-4BAE2D6F1E9D}"/>
              </a:ext>
            </a:extLst>
          </p:cNvPr>
          <p:cNvSpPr/>
          <p:nvPr/>
        </p:nvSpPr>
        <p:spPr>
          <a:xfrm>
            <a:off x="4996397" y="239743"/>
            <a:ext cx="39732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Futura XBlkCn BT" panose="020B0806020204020204" pitchFamily="34" charset="0"/>
              </a:rPr>
              <a:t>Padre mío, no quiero en esta vida, </a:t>
            </a:r>
          </a:p>
          <a:p>
            <a:r>
              <a:rPr lang="es-ES" sz="3200" dirty="0">
                <a:solidFill>
                  <a:schemeClr val="bg1"/>
                </a:solidFill>
                <a:latin typeface="Futura XBlkCn BT" panose="020B0806020204020204" pitchFamily="34" charset="0"/>
              </a:rPr>
              <a:t>Seguir batallando sin ti; reconozco tu autoridad sobre mí y acepto tu amor para mí mostrado en la cruz y como muestra de mi amor por ti, acepto la palabra que para mí dejaste: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7919BA1-D147-4E24-95C7-64D1F19CE3A8}"/>
              </a:ext>
            </a:extLst>
          </p:cNvPr>
          <p:cNvSpPr/>
          <p:nvPr/>
        </p:nvSpPr>
        <p:spPr>
          <a:xfrm>
            <a:off x="0" y="4589103"/>
            <a:ext cx="341792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latin typeface="Futura Md BT" panose="020B0602020204020303" pitchFamily="34" charset="0"/>
              </a:rPr>
              <a:t>Si me amáis, 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Futura Md BT" panose="020B0602020204020303" pitchFamily="34" charset="0"/>
              </a:rPr>
              <a:t>guardad mis </a:t>
            </a:r>
          </a:p>
          <a:p>
            <a:r>
              <a:rPr lang="es-ES" sz="3200" b="1" dirty="0">
                <a:solidFill>
                  <a:schemeClr val="bg1"/>
                </a:solidFill>
                <a:latin typeface="Futura Md BT" panose="020B0602020204020303" pitchFamily="34" charset="0"/>
              </a:rPr>
              <a:t>mandamientos.</a:t>
            </a:r>
          </a:p>
          <a:p>
            <a:pPr algn="ctr"/>
            <a:r>
              <a:rPr lang="es-ES" sz="3200" b="1" dirty="0">
                <a:solidFill>
                  <a:srgbClr val="FFFF00"/>
                </a:solidFill>
                <a:latin typeface="Futura Md BT" panose="020B0602020204020303" pitchFamily="34" charset="0"/>
              </a:rPr>
              <a:t>Juan_14.15 </a:t>
            </a:r>
          </a:p>
        </p:txBody>
      </p:sp>
    </p:spTree>
    <p:extLst>
      <p:ext uri="{BB962C8B-B14F-4D97-AF65-F5344CB8AC3E}">
        <p14:creationId xmlns:p14="http://schemas.microsoft.com/office/powerpoint/2010/main" val="15651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B7A66-F444-4A72-B755-EF6742377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1FCDC5-14CE-49F4-96A3-3B173D8B9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868" y="122016"/>
            <a:ext cx="8912906" cy="6587128"/>
          </a:xfrm>
        </p:spPr>
      </p:pic>
      <p:pic>
        <p:nvPicPr>
          <p:cNvPr id="14340" name="Picture 4" descr="Resultado de imagen para Dios te bendiga gif">
            <a:extLst>
              <a:ext uri="{FF2B5EF4-FFF2-40B4-BE49-F238E27FC236}">
                <a16:creationId xmlns:a16="http://schemas.microsoft.com/office/drawing/2014/main" id="{1EF720B5-548B-4971-9ED3-C7A56F4D7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87" y="1229138"/>
            <a:ext cx="2424058" cy="19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6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6B449-B89C-4A8D-8E1D-5A718366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896776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3A5DB7-F8AF-4D4A-9F70-08CAF9D0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03" y="1892595"/>
            <a:ext cx="8389088" cy="4965405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Hemos declarado además que: No son autoridad las doctrinas o prácticas del Antiguo Testamento, los predicadores, los credos, pastores o ancianos, tampoco los deseos de la gente son fuente de autoridad divina. </a:t>
            </a:r>
          </a:p>
          <a:p>
            <a:pPr marL="0" indent="0">
              <a:buNone/>
            </a:pPr>
            <a:endParaRPr lang="es-ES" sz="105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r>
              <a:rPr lang="es-ES" sz="28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¿Entonces? ¿Cuál es el origen de la autoridad divina?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ABF521-82A8-44CC-AC16-C5A506E5011D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314368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jesus dando mensaje">
            <a:extLst>
              <a:ext uri="{FF2B5EF4-FFF2-40B4-BE49-F238E27FC236}">
                <a16:creationId xmlns:a16="http://schemas.microsoft.com/office/drawing/2014/main" id="{EB5B09AA-DC9F-45F6-A900-C9FD3D142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9" r="21133"/>
          <a:stretch/>
        </p:blipFill>
        <p:spPr bwMode="auto">
          <a:xfrm>
            <a:off x="3747279" y="1877129"/>
            <a:ext cx="4965405" cy="407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500244-4831-4B0B-B534-EFCAB5A8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52" y="719372"/>
            <a:ext cx="8273232" cy="108332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JESUCRISTO ES EL ORIGEN DE TODA AUTORIDAD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D1221F-5D2E-4CBA-AA54-825167ED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463" y="1802701"/>
            <a:ext cx="3407037" cy="5000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>
                <a:solidFill>
                  <a:schemeClr val="tx1"/>
                </a:solidFill>
              </a:rPr>
              <a:t>Jesús es la voz autorizada por Dios para transmitir el mensaje más importante que la humanidad debe escuchar y atender para ser salvos.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86576DE-E286-4259-A2C8-8B952DAC0EFD}"/>
              </a:ext>
            </a:extLst>
          </p:cNvPr>
          <p:cNvSpPr/>
          <p:nvPr/>
        </p:nvSpPr>
        <p:spPr>
          <a:xfrm>
            <a:off x="3827721" y="5879806"/>
            <a:ext cx="5390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Pues, ¿a cuál de los ángeles dijo Dios jamás: </a:t>
            </a:r>
          </a:p>
          <a:p>
            <a:r>
              <a:rPr lang="es-ES" b="1" dirty="0"/>
              <a:t>Siéntate a mi diestra, Hasta que ponga a tus enemigos por estrado de tus pies? </a:t>
            </a:r>
            <a:r>
              <a:rPr lang="es-ES" b="1" dirty="0">
                <a:solidFill>
                  <a:schemeClr val="accent3"/>
                </a:solidFill>
              </a:rPr>
              <a:t>Hebreos 1.13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C991BEE-3923-4FEC-853D-A8736AC59EDB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6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00244-4831-4B0B-B534-EFCAB5A8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52" y="719372"/>
            <a:ext cx="8273232" cy="108332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JESUCRISTO ES EL ORIGEN DE TODA AUTORIDAD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D1221F-5D2E-4CBA-AA54-825167ED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" y="2137144"/>
            <a:ext cx="8836811" cy="4625163"/>
          </a:xfrm>
        </p:spPr>
        <p:txBody>
          <a:bodyPr>
            <a:normAutofit lnSpcReduction="10000"/>
          </a:bodyPr>
          <a:lstStyle/>
          <a:p>
            <a:r>
              <a:rPr lang="es-ES" sz="2400" dirty="0">
                <a:solidFill>
                  <a:srgbClr val="008080"/>
                </a:solidFill>
                <a:latin typeface="Georgia" panose="02040502050405020303" pitchFamily="18" charset="0"/>
              </a:rPr>
              <a:t>1 </a:t>
            </a:r>
            <a:r>
              <a:rPr lang="es-ES" sz="2400" dirty="0">
                <a:solidFill>
                  <a:schemeClr val="tx1"/>
                </a:solidFill>
                <a:latin typeface="Georgia" panose="02040502050405020303" pitchFamily="18" charset="0"/>
              </a:rPr>
              <a:t>Seis días después, Jesús tomó a Pedro, a Jacobo y a Juan su hermano, y los llevó aparte a un monte alto; </a:t>
            </a:r>
          </a:p>
          <a:p>
            <a:r>
              <a:rPr lang="es-ES" sz="2400" dirty="0">
                <a:solidFill>
                  <a:srgbClr val="008080"/>
                </a:solidFill>
                <a:latin typeface="Georgia" panose="02040502050405020303" pitchFamily="18" charset="0"/>
              </a:rPr>
              <a:t>2</a:t>
            </a:r>
            <a:r>
              <a:rPr lang="es-E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ES" sz="2400" dirty="0">
                <a:solidFill>
                  <a:schemeClr val="tx1"/>
                </a:solidFill>
                <a:latin typeface="Georgia" panose="02040502050405020303" pitchFamily="18" charset="0"/>
              </a:rPr>
              <a:t>y se transfiguró delante de ellos, y resplandeció su rostro como el sol, y sus vestidos se hicieron blancos como la luz. </a:t>
            </a:r>
          </a:p>
          <a:p>
            <a:r>
              <a:rPr lang="es-ES" sz="2400" dirty="0">
                <a:solidFill>
                  <a:srgbClr val="008080"/>
                </a:solidFill>
                <a:latin typeface="Georgia" panose="02040502050405020303" pitchFamily="18" charset="0"/>
              </a:rPr>
              <a:t>3</a:t>
            </a:r>
            <a:r>
              <a:rPr lang="es-E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ES" sz="2400" dirty="0">
                <a:solidFill>
                  <a:schemeClr val="tx1"/>
                </a:solidFill>
                <a:latin typeface="Georgia" panose="02040502050405020303" pitchFamily="18" charset="0"/>
              </a:rPr>
              <a:t>Y he aquí les aparecieron Moisés y Elías, hablando con él. </a:t>
            </a:r>
          </a:p>
          <a:p>
            <a:r>
              <a:rPr lang="es-ES" sz="2400" dirty="0">
                <a:solidFill>
                  <a:srgbClr val="008080"/>
                </a:solidFill>
                <a:latin typeface="Georgia" panose="02040502050405020303" pitchFamily="18" charset="0"/>
              </a:rPr>
              <a:t>4</a:t>
            </a:r>
            <a:r>
              <a:rPr lang="es-E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ES" sz="2400" dirty="0">
                <a:solidFill>
                  <a:schemeClr val="tx1"/>
                </a:solidFill>
                <a:latin typeface="Georgia" panose="02040502050405020303" pitchFamily="18" charset="0"/>
              </a:rPr>
              <a:t>Entonces Pedro dijo a Jesús: Señor, bueno es para nosotros que estemos aquí; si quieres, hagamos aquí tres enramadas: una para ti, otra para Moisés, y otra para Elías. </a:t>
            </a:r>
          </a:p>
          <a:p>
            <a:r>
              <a:rPr lang="es-ES" sz="2400" dirty="0">
                <a:solidFill>
                  <a:srgbClr val="008080"/>
                </a:solidFill>
                <a:latin typeface="Georgia" panose="02040502050405020303" pitchFamily="18" charset="0"/>
              </a:rPr>
              <a:t>5</a:t>
            </a:r>
            <a:r>
              <a:rPr lang="es-ES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s-ES" sz="2400" dirty="0">
                <a:solidFill>
                  <a:schemeClr val="tx1"/>
                </a:solidFill>
                <a:latin typeface="Georgia" panose="02040502050405020303" pitchFamily="18" charset="0"/>
              </a:rPr>
              <a:t>Mientras él aún hablaba, una nube de luz los cubrió; y he aquí una voz desde la nube, que decía: Este es mi Hijo amado, en quien tengo complacencia; a él oíd.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D998DF1-EF1B-481A-B771-EED6DF8329BD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F649A6C-69ED-4C07-8DF4-136040BF80AB}"/>
              </a:ext>
            </a:extLst>
          </p:cNvPr>
          <p:cNvSpPr/>
          <p:nvPr/>
        </p:nvSpPr>
        <p:spPr>
          <a:xfrm>
            <a:off x="3224741" y="1714509"/>
            <a:ext cx="2396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Mateo 17:1-5</a:t>
            </a:r>
          </a:p>
        </p:txBody>
      </p:sp>
    </p:spTree>
    <p:extLst>
      <p:ext uri="{BB962C8B-B14F-4D97-AF65-F5344CB8AC3E}">
        <p14:creationId xmlns:p14="http://schemas.microsoft.com/office/powerpoint/2010/main" val="294648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>
            <a:extLst>
              <a:ext uri="{FF2B5EF4-FFF2-40B4-BE49-F238E27FC236}">
                <a16:creationId xmlns:a16="http://schemas.microsoft.com/office/drawing/2014/main" id="{C15756F1-F169-4AF0-9FF5-EE92AAE558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5" y="1871443"/>
            <a:ext cx="8249969" cy="477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2BEEDD4-5525-41AE-A6F8-AF8BFBE37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69" y="676842"/>
            <a:ext cx="8350157" cy="1083329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JESUCRISTO ES EL ORIGEN DE TODA AUTORIDAD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20A8A97-A753-4F0F-986D-B937B6696C0A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2609F1-6B43-48E2-BE7D-034C4EC84601}"/>
              </a:ext>
            </a:extLst>
          </p:cNvPr>
          <p:cNvSpPr/>
          <p:nvPr/>
        </p:nvSpPr>
        <p:spPr>
          <a:xfrm>
            <a:off x="4124984" y="40657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b="1" dirty="0">
                <a:latin typeface="Trebuchet MS" panose="020B0603020202020204" pitchFamily="34" charset="0"/>
              </a:rPr>
              <a:t>Y entre tanto que oraba, la apariencia de su rostro se hizo otra, y su vestido blanco y resplandeciente. </a:t>
            </a:r>
            <a:r>
              <a:rPr lang="es-ES" b="1" dirty="0">
                <a:solidFill>
                  <a:prstClr val="black"/>
                </a:solidFill>
                <a:latin typeface="Trebuchet MS" panose="020B0603020202020204" pitchFamily="34" charset="0"/>
              </a:rPr>
              <a:t>Y he aquí dos varones que hablaban con él, los cuales eran Moisés y Elías; quienes aparecieron rodeados de gloria, y hablaban de su partida, que iba Jesús a cumplir en Jerusalén. </a:t>
            </a:r>
          </a:p>
          <a:p>
            <a:pPr algn="ctr"/>
            <a:r>
              <a:rPr lang="es-ES" b="1" dirty="0">
                <a:solidFill>
                  <a:prstClr val="black"/>
                </a:solidFill>
                <a:latin typeface="Trebuchet MS" panose="020B0603020202020204" pitchFamily="34" charset="0"/>
              </a:rPr>
              <a:t>Lucas 9.30-31</a:t>
            </a:r>
          </a:p>
        </p:txBody>
      </p:sp>
    </p:spTree>
    <p:extLst>
      <p:ext uri="{BB962C8B-B14F-4D97-AF65-F5344CB8AC3E}">
        <p14:creationId xmlns:p14="http://schemas.microsoft.com/office/powerpoint/2010/main" val="423622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>
            <a:extLst>
              <a:ext uri="{FF2B5EF4-FFF2-40B4-BE49-F238E27FC236}">
                <a16:creationId xmlns:a16="http://schemas.microsoft.com/office/drawing/2014/main" id="{B8B990E3-2E50-4EB4-B7C3-0580D533D2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67" y="1892732"/>
            <a:ext cx="4240382" cy="32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E86DE48-AB3F-435F-9D08-6B0025EFA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499730"/>
            <a:ext cx="7989752" cy="127107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JESUCRISTO ES EL ORIGEN DE TODA AUTORIDAD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8CD6BED-0F9B-46CA-9D9A-0142AB7B004D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94A2CBC-CE05-4F6A-9ECB-6C9E8192506E}"/>
              </a:ext>
            </a:extLst>
          </p:cNvPr>
          <p:cNvSpPr/>
          <p:nvPr/>
        </p:nvSpPr>
        <p:spPr>
          <a:xfrm>
            <a:off x="127590" y="1938285"/>
            <a:ext cx="46995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“Y Pedro y los que estaban con él estaban rendidos de sueño; mas permaneciendo despiertos, vieron la gloria de Jesús, y a los dos varones que estaban con él.  Y sucedió que apartándose ellos de él, Pedro dijo a Jesús: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C2E747-95A1-4984-A0A7-105D95059E2D}"/>
              </a:ext>
            </a:extLst>
          </p:cNvPr>
          <p:cNvSpPr/>
          <p:nvPr/>
        </p:nvSpPr>
        <p:spPr>
          <a:xfrm>
            <a:off x="127590" y="4946425"/>
            <a:ext cx="88197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Maestro, bueno es para nosotros que estemos aquí; y hagamos tres enramadas, una para ti, una para Moisés, y una para Elías; no sabiendo lo que decía” </a:t>
            </a:r>
            <a:r>
              <a:rPr lang="es-ES" sz="2800" b="1" dirty="0">
                <a:solidFill>
                  <a:srgbClr val="7030A0"/>
                </a:solidFill>
              </a:rPr>
              <a:t>Lucas9.32-33</a:t>
            </a:r>
            <a:endParaRPr lang="es-E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DF402-6BF7-483B-91C6-3C334F071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Imagen relacionada">
            <a:extLst>
              <a:ext uri="{FF2B5EF4-FFF2-40B4-BE49-F238E27FC236}">
                <a16:creationId xmlns:a16="http://schemas.microsoft.com/office/drawing/2014/main" id="{9E175CC7-1B0F-499F-B5B7-FE7A121246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95" y="1876388"/>
            <a:ext cx="5858520" cy="474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EFE6336-DC4A-4277-B373-E62D3D64AABF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D1E5AE3-DDCF-4C6F-8DCC-FE4834DD7E27}"/>
              </a:ext>
            </a:extLst>
          </p:cNvPr>
          <p:cNvSpPr/>
          <p:nvPr/>
        </p:nvSpPr>
        <p:spPr>
          <a:xfrm>
            <a:off x="127591" y="2052660"/>
            <a:ext cx="28069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Mientras él decía esto, vino una nube que los cubrió; y tuvieron temor al entrar en la nube. Y vino una voz desde la nube, que decía: Este es mi Hijo amado; a él oíd.  </a:t>
            </a:r>
            <a:r>
              <a:rPr lang="es-ES" sz="2400" b="1" dirty="0">
                <a:solidFill>
                  <a:srgbClr val="7030A0"/>
                </a:solidFill>
              </a:rPr>
              <a:t>Lucas 9.34-35</a:t>
            </a:r>
          </a:p>
        </p:txBody>
      </p:sp>
    </p:spTree>
    <p:extLst>
      <p:ext uri="{BB962C8B-B14F-4D97-AF65-F5344CB8AC3E}">
        <p14:creationId xmlns:p14="http://schemas.microsoft.com/office/powerpoint/2010/main" val="33371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380EB-00BC-41FE-B397-D9BAF41A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Dios nunca dejó sin mensaje a la humanidad para su salvación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E42981-584B-4420-8028-4AEFA043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2189"/>
            <a:ext cx="7989752" cy="4374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/>
              <a:t>“</a:t>
            </a:r>
            <a:r>
              <a:rPr lang="es-ES" sz="3200" b="1" dirty="0">
                <a:solidFill>
                  <a:srgbClr val="0070C0"/>
                </a:solidFill>
              </a:rPr>
              <a:t>Dios, habiendo hablado muchas veces y de muchas maneras en otro tiempo a los padres por los profetas, en estos postreros días nos ha hablado por el Hijo, a quien constituyó heredero de todo, y por quien asimismo hizo el universo</a:t>
            </a:r>
            <a:r>
              <a:rPr lang="es-ES" sz="3200" dirty="0"/>
              <a:t>” Hebreos 1.1 – 2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7517E24-AF7E-4AB2-B774-C48D7364FBF6}"/>
              </a:ext>
            </a:extLst>
          </p:cNvPr>
          <p:cNvSpPr/>
          <p:nvPr/>
        </p:nvSpPr>
        <p:spPr>
          <a:xfrm>
            <a:off x="127591" y="106326"/>
            <a:ext cx="8931349" cy="66559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27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231</TotalTime>
  <Words>1235</Words>
  <Application>Microsoft Office PowerPoint</Application>
  <PresentationFormat>Presentación en pantalla (4:3)</PresentationFormat>
  <Paragraphs>65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Calibri</vt:lpstr>
      <vt:lpstr>Futura Md BT</vt:lpstr>
      <vt:lpstr>Futura XBlkCn BT</vt:lpstr>
      <vt:lpstr>Georgia</vt:lpstr>
      <vt:lpstr>Gill Sans MT</vt:lpstr>
      <vt:lpstr>Impact</vt:lpstr>
      <vt:lpstr>RowdyHeavy</vt:lpstr>
      <vt:lpstr>Times New Roman</vt:lpstr>
      <vt:lpstr>Trebuchet MS</vt:lpstr>
      <vt:lpstr>Wingdings 2</vt:lpstr>
      <vt:lpstr>ZapfChan Bd BT</vt:lpstr>
      <vt:lpstr>Dividendo</vt:lpstr>
      <vt:lpstr>La autoridad bíblica</vt:lpstr>
      <vt:lpstr>INTRODUCCIÓN</vt:lpstr>
      <vt:lpstr>INTRODUCCIÓN</vt:lpstr>
      <vt:lpstr>JESUCRISTO ES EL ORIGEN DE TODA AUTORIDAD </vt:lpstr>
      <vt:lpstr>JESUCRISTO ES EL ORIGEN DE TODA AUTORIDAD </vt:lpstr>
      <vt:lpstr>JESUCRISTO ES EL ORIGEN DE TODA AUTORIDAD </vt:lpstr>
      <vt:lpstr>JESUCRISTO ES EL ORIGEN DE TODA AUTORIDAD</vt:lpstr>
      <vt:lpstr>Presentación de PowerPoint</vt:lpstr>
      <vt:lpstr>Dios nunca dejó sin mensaje a la humanidad para su salvación </vt:lpstr>
      <vt:lpstr>El deseo de dios</vt:lpstr>
      <vt:lpstr>La profecía de moisés</vt:lpstr>
      <vt:lpstr>Jesús cumplió la profecía de moisés</vt:lpstr>
      <vt:lpstr>RECONOCEMOS QUE EN JESÚS SE CONCENTRA TODA LA AUTORIDAD  (EN EL CIELO Y EN LA TIERRA)</vt:lpstr>
      <vt:lpstr> Y Jesús se acercó y les habló diciendo: Toda potestad me es dada en el cielo y en la tierra. Mateo_28.18</vt:lpstr>
      <vt:lpstr>Colosenses 1.15-17</vt:lpstr>
      <vt:lpstr>Jesús le dijo: Yo soy el camino, y la verdad, y la vida; nadie viene al Padre, sino por mí. </vt:lpstr>
      <vt:lpstr>En Jesucristo habita la autoridad plena</vt:lpstr>
      <vt:lpstr>La autoridad de Jesús</vt:lpstr>
      <vt:lpstr>JESUCRISTO ES EL REY QUE RESUCITÓ PARA SENTARSE EN EL TRONO DE DAVID EL CUAL HABÍA CAÍDO.</vt:lpstr>
      <vt:lpstr>Presentación de PowerPoint</vt:lpstr>
      <vt:lpstr>¿Qué significa dios para ti? ¿Le reconoces?</vt:lpstr>
      <vt:lpstr>La obediencia a la autoridad de Jesús nos hace salvos ¡¿Qué espera?!</vt:lpstr>
      <vt:lpstr>Conclusión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autoridad bíblica</dc:title>
  <dc:creator>CE12583 GERBER REYES</dc:creator>
  <cp:lastModifiedBy>Gerber Reyes</cp:lastModifiedBy>
  <cp:revision>25</cp:revision>
  <dcterms:created xsi:type="dcterms:W3CDTF">2018-10-12T23:24:27Z</dcterms:created>
  <dcterms:modified xsi:type="dcterms:W3CDTF">2018-12-21T20:31:16Z</dcterms:modified>
</cp:coreProperties>
</file>