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15727-F2F0-4B33-BD49-4D033D5D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3689998-C739-4289-9AF6-7C61159CD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7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A8A25-5E60-46C0-B240-02F819A8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me </a:t>
            </a:r>
            <a:r>
              <a:rPr lang="en-US" dirty="0" err="1"/>
              <a:t>siento</a:t>
            </a:r>
            <a:r>
              <a:rPr lang="en-US" dirty="0"/>
              <a:t>? Y Dios me dice: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91620D-0DF6-4DB7-9BA9-D664A1768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1269" y="2017681"/>
            <a:ext cx="2938509" cy="2822635"/>
          </a:xfrm>
        </p:spPr>
        <p:txBody>
          <a:bodyPr>
            <a:normAutofit/>
          </a:bodyPr>
          <a:lstStyle/>
          <a:p>
            <a:r>
              <a:rPr lang="en-US" sz="2400" dirty="0" err="1"/>
              <a:t>Afanados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Preocupados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Hastiados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Cansados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Ansiosos</a:t>
            </a:r>
            <a:r>
              <a:rPr lang="en-US" sz="2400" dirty="0"/>
              <a:t>.</a:t>
            </a:r>
            <a:endParaRPr lang="es-SV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EF2263-9D23-42E1-88F4-60CE34377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40" y="2357437"/>
            <a:ext cx="2143125" cy="21431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A869E7-B2B7-4FEA-87A9-AE02FE769472}"/>
              </a:ext>
            </a:extLst>
          </p:cNvPr>
          <p:cNvSpPr txBox="1"/>
          <p:nvPr/>
        </p:nvSpPr>
        <p:spPr>
          <a:xfrm>
            <a:off x="260413" y="5440359"/>
            <a:ext cx="53277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2400" dirty="0"/>
              <a:t>«Venid a mí todos los que estáis trabajados y cargados, y yo os haré descansar» </a:t>
            </a:r>
            <a:r>
              <a:rPr lang="es-SV" sz="2400" dirty="0">
                <a:solidFill>
                  <a:srgbClr val="FFC000"/>
                </a:solidFill>
              </a:rPr>
              <a:t>Mateo 11:28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0EB76C-A18D-4E34-A205-55174CD886C8}"/>
              </a:ext>
            </a:extLst>
          </p:cNvPr>
          <p:cNvSpPr txBox="1"/>
          <p:nvPr/>
        </p:nvSpPr>
        <p:spPr>
          <a:xfrm>
            <a:off x="6560597" y="2248671"/>
            <a:ext cx="537099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2800" dirty="0">
                <a:latin typeface="Georgia" panose="02040502050405020303" pitchFamily="18" charset="0"/>
              </a:rPr>
              <a:t> Por tanto os digo: No os afanéis por vuestra vida, qué habéis de comer o qué habéis de beber; ni por vuestro cuerpo, qué habéis de vestir. ¿No es la vida más que el alimento, y el cuerpo más que el vestido? </a:t>
            </a:r>
            <a:r>
              <a:rPr lang="es-SV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Mateo 6:25</a:t>
            </a:r>
          </a:p>
        </p:txBody>
      </p:sp>
    </p:spTree>
    <p:extLst>
      <p:ext uri="{BB962C8B-B14F-4D97-AF65-F5344CB8AC3E}">
        <p14:creationId xmlns:p14="http://schemas.microsoft.com/office/powerpoint/2010/main" val="358986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A25C1-5F92-4BD4-9152-8ED782CC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A472F5-314A-4799-A1EC-5C531F9F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09150C-E694-4357-9E3F-00F3CD639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3" y="97839"/>
            <a:ext cx="11944906" cy="660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1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97990-D39D-40FA-A531-F0542A94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319" y="420555"/>
            <a:ext cx="4631269" cy="970450"/>
          </a:xfrm>
        </p:spPr>
        <p:txBody>
          <a:bodyPr/>
          <a:lstStyle/>
          <a:p>
            <a:r>
              <a:rPr lang="en-US" dirty="0"/>
              <a:t>Juan 11:25-26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0B972D-C888-4330-873F-DCB52DE0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318" y="1992602"/>
            <a:ext cx="5254839" cy="4444843"/>
          </a:xfrm>
        </p:spPr>
        <p:txBody>
          <a:bodyPr>
            <a:normAutofit/>
          </a:bodyPr>
          <a:lstStyle/>
          <a:p>
            <a:r>
              <a:rPr lang="es-SV" sz="2800" dirty="0"/>
              <a:t>25 Le dijo Jesús: Yo soy la resurrección y la vida; el que cree en mí, aunque esté muerto, vivirá. </a:t>
            </a:r>
          </a:p>
          <a:p>
            <a:r>
              <a:rPr lang="es-SV" sz="2800" dirty="0"/>
              <a:t>26 Y todo aquel que vive y cree en mí, no morirá eternamente. ¿Crees esto?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79631F-3E63-4862-A78D-4C68A7D76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3" y="71021"/>
            <a:ext cx="6684886" cy="66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15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AD6A9-B2F7-4553-9935-6D18C593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7165AB-92FF-40B2-95CC-CC21CDE25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E45EF1-AA61-4AF5-8467-94FFFA8C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9" y="112959"/>
            <a:ext cx="12002332" cy="674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3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0DB08-CAA6-4526-968D-4B102ECC0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DBD5D-296D-459D-BE24-3BD3ECD57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21CE5C-7806-4974-811D-8B610A779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" y="77447"/>
            <a:ext cx="12070008" cy="667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76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3A6386-EFD4-4DEF-9491-A68E762A5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75985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A8C7CA-91F9-408B-AED7-B9210A02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39" y="28752"/>
            <a:ext cx="10571998" cy="970450"/>
          </a:xfrm>
        </p:spPr>
        <p:txBody>
          <a:bodyPr/>
          <a:lstStyle/>
          <a:p>
            <a:r>
              <a:rPr lang="en-US" sz="5400" dirty="0"/>
              <a:t>¡</a:t>
            </a:r>
            <a:r>
              <a:rPr lang="en-US" sz="5400" dirty="0" err="1"/>
              <a:t>Cuidado</a:t>
            </a:r>
            <a:r>
              <a:rPr lang="en-US" sz="5400" dirty="0"/>
              <a:t>!</a:t>
            </a:r>
            <a:endParaRPr lang="es-SV" sz="5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8CF240-5E70-4A46-B796-D8DCD1C9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39" y="5818643"/>
            <a:ext cx="3539353" cy="834037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Véase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Lucas 12:15</a:t>
            </a:r>
            <a:endParaRPr lang="es-SV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2B0E6F-DE49-49A9-A306-4DFD545CA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73" t="11362" b="26421"/>
          <a:stretch/>
        </p:blipFill>
        <p:spPr>
          <a:xfrm>
            <a:off x="4251687" y="1166279"/>
            <a:ext cx="7697656" cy="42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83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A2BC3-FE23-43B8-B632-66DBE2AE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397CEF4-AD65-42C5-8784-78DB7DE6D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17607" cy="69245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919FC9-D773-4557-A9C5-02EDDBC43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5" t="12557" r="4974" b="30485"/>
          <a:stretch/>
        </p:blipFill>
        <p:spPr>
          <a:xfrm>
            <a:off x="62144" y="2343705"/>
            <a:ext cx="4758431" cy="39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326B9-1300-4086-905D-D6C8745B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839F9F-B36C-4467-B8BA-0A536267E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F61364-5707-47C0-883E-FF61FCE76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61" b="12880"/>
          <a:stretch/>
        </p:blipFill>
        <p:spPr>
          <a:xfrm>
            <a:off x="-1" y="0"/>
            <a:ext cx="12192001" cy="688524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56A4B29-66AB-4045-A228-E371C2A53B79}"/>
              </a:ext>
            </a:extLst>
          </p:cNvPr>
          <p:cNvSpPr/>
          <p:nvPr/>
        </p:nvSpPr>
        <p:spPr>
          <a:xfrm>
            <a:off x="3174628" y="75872"/>
            <a:ext cx="5452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Iglesia de Cristo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669AE66-811F-48F3-A175-83CCECBE052C}"/>
              </a:ext>
            </a:extLst>
          </p:cNvPr>
          <p:cNvSpPr/>
          <p:nvPr/>
        </p:nvSpPr>
        <p:spPr>
          <a:xfrm>
            <a:off x="3028811" y="989206"/>
            <a:ext cx="59923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www.iglesiadecristousulutan.org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81A922-AAA1-4A45-A46A-35F2B29C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484" y="4705796"/>
            <a:ext cx="2382582" cy="116299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3AC6585-1A34-47D5-A73D-1F5B1495DED2}"/>
              </a:ext>
            </a:extLst>
          </p:cNvPr>
          <p:cNvSpPr/>
          <p:nvPr/>
        </p:nvSpPr>
        <p:spPr>
          <a:xfrm>
            <a:off x="9381671" y="5583842"/>
            <a:ext cx="23825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 lunes a sábado 7:00 </a:t>
            </a:r>
            <a:r>
              <a:rPr lang="es-ES" sz="2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p.m</a:t>
            </a:r>
            <a:endParaRPr lang="es-E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019BC48-52C1-4554-857E-62A35E95FBF0}"/>
              </a:ext>
            </a:extLst>
          </p:cNvPr>
          <p:cNvSpPr txBox="1"/>
          <p:nvPr/>
        </p:nvSpPr>
        <p:spPr>
          <a:xfrm>
            <a:off x="2942214" y="1403236"/>
            <a:ext cx="6165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dirty="0">
                <a:solidFill>
                  <a:srgbClr val="0070C0"/>
                </a:solidFill>
              </a:rPr>
              <a:t>https://www.facebook.com/iglesiadecristo.usulutan</a:t>
            </a:r>
          </a:p>
        </p:txBody>
      </p:sp>
    </p:spTree>
    <p:extLst>
      <p:ext uri="{BB962C8B-B14F-4D97-AF65-F5344CB8AC3E}">
        <p14:creationId xmlns:p14="http://schemas.microsoft.com/office/powerpoint/2010/main" val="104540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F445A-EF7D-4429-8490-C00EDE0E5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2127032"/>
            <a:ext cx="10572000" cy="1277503"/>
          </a:xfrm>
        </p:spPr>
        <p:txBody>
          <a:bodyPr/>
          <a:lstStyle/>
          <a:p>
            <a:r>
              <a:rPr lang="en-US" sz="7200" dirty="0"/>
              <a:t>La </a:t>
            </a:r>
            <a:r>
              <a:rPr lang="en-US" sz="7200" dirty="0" err="1"/>
              <a:t>vida</a:t>
            </a:r>
            <a:r>
              <a:rPr lang="en-US" sz="7200" dirty="0"/>
              <a:t> de los hombres</a:t>
            </a:r>
            <a:endParaRPr lang="es-SV" sz="7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C0A147-1CAF-4CDE-8189-3D043CC88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27750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Propósito</a:t>
            </a:r>
            <a:r>
              <a:rPr lang="en-US" sz="3600" dirty="0"/>
              <a:t>: </a:t>
            </a:r>
            <a:r>
              <a:rPr lang="en-US" sz="3600" dirty="0" err="1"/>
              <a:t>Describir</a:t>
            </a:r>
            <a:r>
              <a:rPr lang="en-US" sz="3600" dirty="0"/>
              <a:t> la </a:t>
            </a:r>
            <a:r>
              <a:rPr lang="en-US" sz="3600" dirty="0" err="1"/>
              <a:t>influencia</a:t>
            </a:r>
            <a:r>
              <a:rPr lang="en-US" sz="3600" dirty="0"/>
              <a:t> de Jesús </a:t>
            </a:r>
            <a:r>
              <a:rPr lang="en-US" sz="3600" dirty="0" err="1"/>
              <a:t>en</a:t>
            </a:r>
            <a:r>
              <a:rPr lang="en-US" sz="3600" dirty="0"/>
              <a:t> la </a:t>
            </a:r>
            <a:r>
              <a:rPr lang="en-US" sz="3600" dirty="0" err="1"/>
              <a:t>vida</a:t>
            </a:r>
            <a:r>
              <a:rPr lang="en-US" sz="3600" dirty="0"/>
              <a:t> de los hombres. </a:t>
            </a:r>
            <a:endParaRPr lang="es-SV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0A6501-2DE2-4E48-951D-191FBF3D2CFD}"/>
              </a:ext>
            </a:extLst>
          </p:cNvPr>
          <p:cNvSpPr/>
          <p:nvPr/>
        </p:nvSpPr>
        <p:spPr>
          <a:xfrm>
            <a:off x="95055" y="159585"/>
            <a:ext cx="61366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Iglesia de Cristo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72E249-6F01-400E-98E6-59AF24777528}"/>
              </a:ext>
            </a:extLst>
          </p:cNvPr>
          <p:cNvSpPr/>
          <p:nvPr/>
        </p:nvSpPr>
        <p:spPr>
          <a:xfrm>
            <a:off x="1143419" y="948135"/>
            <a:ext cx="40398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27 – junio – 2021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24B24A1-4D00-424C-8153-524783ADC013}"/>
              </a:ext>
            </a:extLst>
          </p:cNvPr>
          <p:cNvSpPr/>
          <p:nvPr/>
        </p:nvSpPr>
        <p:spPr>
          <a:xfrm>
            <a:off x="4612260" y="3278054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Juan 1:4</a:t>
            </a:r>
          </a:p>
        </p:txBody>
      </p:sp>
    </p:spTree>
    <p:extLst>
      <p:ext uri="{BB962C8B-B14F-4D97-AF65-F5344CB8AC3E}">
        <p14:creationId xmlns:p14="http://schemas.microsoft.com/office/powerpoint/2010/main" val="117727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A7BE065-8370-41A1-A597-BDC4DA4A5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34" y="82982"/>
            <a:ext cx="12015830" cy="675890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2BAE37-5835-4065-9B22-1058C806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es la </a:t>
            </a:r>
            <a:r>
              <a:rPr lang="en-US" dirty="0" err="1"/>
              <a:t>vida</a:t>
            </a:r>
            <a:r>
              <a:rPr lang="en-US" dirty="0"/>
              <a:t>?</a:t>
            </a:r>
            <a:endParaRPr lang="es-SV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CCD135-C15B-4E44-97E2-0CAF22142D2B}"/>
              </a:ext>
            </a:extLst>
          </p:cNvPr>
          <p:cNvSpPr txBox="1"/>
          <p:nvPr/>
        </p:nvSpPr>
        <p:spPr>
          <a:xfrm>
            <a:off x="7874492" y="3907939"/>
            <a:ext cx="422577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3200" b="1" dirty="0">
                <a:latin typeface="Georgia" panose="02040502050405020303" pitchFamily="18" charset="0"/>
              </a:rPr>
              <a:t> </a:t>
            </a:r>
            <a:r>
              <a:rPr lang="es-SV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En él estaba la vida, y la vida era la luz de los hombres. </a:t>
            </a:r>
            <a:r>
              <a:rPr lang="es-SV" sz="3200" b="1" dirty="0">
                <a:solidFill>
                  <a:srgbClr val="FFC000"/>
                </a:solidFill>
                <a:latin typeface="Georgia" panose="02040502050405020303" pitchFamily="18" charset="0"/>
              </a:rPr>
              <a:t>Juan 1:4</a:t>
            </a:r>
            <a:endParaRPr lang="es-SV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3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07B53D7-B78B-41F4-9EAB-D7B0CCF6D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7" y="102928"/>
            <a:ext cx="11946386" cy="66521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1BB037-74AE-4F04-AFFD-27FF9063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946" y="1233032"/>
            <a:ext cx="3693936" cy="970450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vida</a:t>
            </a:r>
            <a:r>
              <a:rPr lang="en-US" dirty="0"/>
              <a:t> es…</a:t>
            </a:r>
            <a:endParaRPr lang="es-SV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DE77B25A-71D8-4961-8507-2655EA083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556" y="4304035"/>
            <a:ext cx="5567289" cy="2553965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gigantesca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Dios le concede al hombre para que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éste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tome la gran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decisión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buscarle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obedecerle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servirle</a:t>
            </a:r>
            <a:endParaRPr lang="es-SV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46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72ED6D8-611C-441F-BB0B-F7887CB93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42" y="137418"/>
            <a:ext cx="11958592" cy="65918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1BB037-74AE-4F04-AFFD-27FF9063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20" y="300876"/>
            <a:ext cx="3693936" cy="970450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es…</a:t>
            </a:r>
            <a:endParaRPr lang="es-S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DE77B25A-71D8-4961-8507-2655EA083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6" y="3586579"/>
            <a:ext cx="4606031" cy="2970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 un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período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de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tiempo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relativamente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corto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el que se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nos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permite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crecer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y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desarrollarnos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es-SV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2F762A7-35AA-4014-B90F-B0F0B5EF6686}"/>
              </a:ext>
            </a:extLst>
          </p:cNvPr>
          <p:cNvSpPr/>
          <p:nvPr/>
        </p:nvSpPr>
        <p:spPr>
          <a:xfrm>
            <a:off x="7453215" y="128727"/>
            <a:ext cx="4507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accent3"/>
                </a:solidFill>
                <a:effectLst/>
              </a:rPr>
              <a:t>Salmos 90:10</a:t>
            </a:r>
          </a:p>
        </p:txBody>
      </p:sp>
    </p:spTree>
    <p:extLst>
      <p:ext uri="{BB962C8B-B14F-4D97-AF65-F5344CB8AC3E}">
        <p14:creationId xmlns:p14="http://schemas.microsoft.com/office/powerpoint/2010/main" val="104053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71C2DE-82C5-458B-A50C-41A27534D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6" y="110972"/>
            <a:ext cx="11940468" cy="66360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1BB037-74AE-4F04-AFFD-27FF9063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135" y="291034"/>
            <a:ext cx="5734976" cy="970450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r>
              <a:rPr lang="en-US" sz="4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</a:t>
            </a:r>
            <a:r>
              <a:rPr lang="en-US" sz="440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vida</a:t>
            </a:r>
            <a:r>
              <a:rPr lang="en-US" sz="4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se </a:t>
            </a:r>
            <a:r>
              <a:rPr lang="en-US" sz="440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gasta</a:t>
            </a:r>
            <a:r>
              <a:rPr lang="en-US" sz="4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…</a:t>
            </a:r>
            <a:endParaRPr lang="es-SV" sz="44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DE77B25A-71D8-4961-8507-2655EA083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75" y="1908700"/>
            <a:ext cx="4606031" cy="2242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Efesios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5:15-17</a:t>
            </a:r>
            <a:endParaRPr lang="es-SV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06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314A115-2AF7-4EFC-8741-73438A623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30" y="154003"/>
            <a:ext cx="11955634" cy="664015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D7BC0BB-6511-4ACB-B23F-A82AB79F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67" y="4669654"/>
            <a:ext cx="2873406" cy="1852644"/>
          </a:xfrm>
        </p:spPr>
        <p:txBody>
          <a:bodyPr/>
          <a:lstStyle/>
          <a:p>
            <a:r>
              <a:rPr lang="en-US" dirty="0"/>
              <a:t>Dios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concedió</a:t>
            </a:r>
            <a:r>
              <a:rPr lang="en-US" dirty="0"/>
              <a:t> la </a:t>
            </a:r>
            <a:r>
              <a:rPr lang="en-US" dirty="0" err="1"/>
              <a:t>vida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9812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D8824-E9E6-4496-ABB8-5807DB84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2E9A7-5F10-4607-A9B0-5B934D524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7DDA62-1485-4189-A869-ED07DEED4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1" y="115594"/>
            <a:ext cx="11958220" cy="65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0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15CB9-94B8-451B-AFC6-EC93E90A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8705E5-57FF-4983-BD0F-7B734BF0F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181008-5F7C-4139-B0B2-A910B3227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" y="81147"/>
            <a:ext cx="12029984" cy="670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25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186</TotalTime>
  <Words>288</Words>
  <Application>Microsoft Office PowerPoint</Application>
  <PresentationFormat>Panorámica</PresentationFormat>
  <Paragraphs>32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Century Gothic</vt:lpstr>
      <vt:lpstr>Georgia</vt:lpstr>
      <vt:lpstr>Wingdings 2</vt:lpstr>
      <vt:lpstr>Citable</vt:lpstr>
      <vt:lpstr>Presentación de PowerPoint</vt:lpstr>
      <vt:lpstr>La vida de los hombres</vt:lpstr>
      <vt:lpstr>¿Qué es la vida?</vt:lpstr>
      <vt:lpstr>La vida es…</vt:lpstr>
      <vt:lpstr>La vida es…</vt:lpstr>
      <vt:lpstr>La vida se gasta…</vt:lpstr>
      <vt:lpstr>Dios nos concedió la vida</vt:lpstr>
      <vt:lpstr>Presentación de PowerPoint</vt:lpstr>
      <vt:lpstr>Presentación de PowerPoint</vt:lpstr>
      <vt:lpstr>¿Cómo me siento? Y Dios me dice:</vt:lpstr>
      <vt:lpstr>Presentación de PowerPoint</vt:lpstr>
      <vt:lpstr>Juan 11:25-26</vt:lpstr>
      <vt:lpstr>Presentación de PowerPoint</vt:lpstr>
      <vt:lpstr>Presentación de PowerPoint</vt:lpstr>
      <vt:lpstr>¡Cuidado!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vida de los hombres</dc:title>
  <dc:creator>Gerber Antonio Reyes López</dc:creator>
  <cp:lastModifiedBy>Gerber Antonio Reyes López</cp:lastModifiedBy>
  <cp:revision>12</cp:revision>
  <dcterms:created xsi:type="dcterms:W3CDTF">2021-06-26T20:40:54Z</dcterms:created>
  <dcterms:modified xsi:type="dcterms:W3CDTF">2021-06-27T15:13:26Z</dcterms:modified>
</cp:coreProperties>
</file>